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70" r:id="rId5"/>
    <p:sldId id="266" r:id="rId6"/>
    <p:sldId id="258" r:id="rId7"/>
    <p:sldId id="259" r:id="rId8"/>
    <p:sldId id="260" r:id="rId9"/>
    <p:sldId id="261" r:id="rId10"/>
    <p:sldId id="262" r:id="rId11"/>
    <p:sldId id="263" r:id="rId12"/>
    <p:sldId id="267" r:id="rId13"/>
    <p:sldId id="264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243A8-4936-4007-A459-4D1906FCDF81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C6D0F-2C95-4378-AC63-E88E5FB10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AEF6A-F500-491E-9A26-6EA8C8975840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3493D-90FB-46CF-9F35-9A5F9ABF3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1F8A-518F-40C0-B16D-20DE297AFF46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6BD16-CB84-4AE4-8F1F-E4EF26E66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D6DC2-87F2-49BC-8CEA-3D9293820438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16258-6FBB-4CBC-9D27-7D5ECF91F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26C28-8B9D-4EB5-AD07-66031BD6E501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9E08D-D191-43D6-ACDD-415F287A3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38779-B17D-40EB-8218-92A75F442145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2BC32-EBE1-4F65-A2B6-F24AC4F4F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472BD-1516-4FC1-8E86-F9BE3261300E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BFBC2-3E44-4EDE-9E48-9A19A604F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52AB0-5402-472F-B465-FB0448EE1AB4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6BE50-6991-43AB-B049-345E0D9FF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B7314-DF16-4E0C-95C3-E0B94CA544F1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BEB8-5B36-4432-84CC-ACDD7EB69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AF3B9-C39D-4E63-9798-2F83E98D5636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B35AB-BD55-47C4-A490-6B9D24E1D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1B1AB-5AA1-4AA0-97C7-F312D0948E8B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BEDE3-CCBC-4B7C-B549-A0F987E0A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0F21FEA-361F-44D7-BC7F-0CE02660DFBD}" type="datetimeFigureOut">
              <a:rPr lang="en-US"/>
              <a:pPr>
                <a:defRPr/>
              </a:pPr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F0254AE-6345-471D-8951-8F105BB1C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295400"/>
          </a:xfrm>
        </p:spPr>
        <p:txBody>
          <a:bodyPr/>
          <a:lstStyle/>
          <a:p>
            <a:r>
              <a:rPr lang="en-US" altLang="zh-CN" smtClean="0"/>
              <a:t>Rosa Park’s Heroism Still Inspires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altLang="zh-CN" smtClean="0">
              <a:solidFill>
                <a:srgbClr val="898989"/>
              </a:solidFill>
            </a:endParaRPr>
          </a:p>
        </p:txBody>
      </p:sp>
      <p:pic>
        <p:nvPicPr>
          <p:cNvPr id="13315" name="Picture 3" descr="Rosa-Parks-Dickson1dec0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524000"/>
            <a:ext cx="4445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Trying to end segregation in schools </a:t>
            </a:r>
            <a:endParaRPr lang="en-US" dirty="0"/>
          </a:p>
        </p:txBody>
      </p:sp>
      <p:pic>
        <p:nvPicPr>
          <p:cNvPr id="22530" name="Content Placeholder 3" descr="civil rights 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981200"/>
            <a:ext cx="67818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Rosa Parks and Montgomery Bus Boycott, 1955-1956 </a:t>
            </a:r>
            <a:endParaRPr lang="en-US" dirty="0"/>
          </a:p>
        </p:txBody>
      </p:sp>
      <p:pic>
        <p:nvPicPr>
          <p:cNvPr id="23554" name="Content Placeholder 3" descr="civil-rights-movement-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1905000"/>
            <a:ext cx="59436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Achievements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sz="2800" b="1" smtClean="0"/>
              <a:t>Civil Rights Act of 1964</a:t>
            </a:r>
            <a:r>
              <a:rPr lang="en-US" altLang="zh-CN" sz="2800" smtClean="0"/>
              <a:t>: banned discrimination based on “race, color, religion, or national origin” in employment practices and public accomodations</a:t>
            </a:r>
          </a:p>
          <a:p>
            <a:pPr>
              <a:lnSpc>
                <a:spcPct val="90000"/>
              </a:lnSpc>
            </a:pPr>
            <a:r>
              <a:rPr lang="en-US" altLang="zh-CN" sz="2800" b="1" smtClean="0"/>
              <a:t>Voting Rights Act of 1965</a:t>
            </a:r>
            <a:r>
              <a:rPr lang="en-US" altLang="zh-CN" sz="2800" smtClean="0"/>
              <a:t>: restored, protected voting rights</a:t>
            </a:r>
          </a:p>
          <a:p>
            <a:pPr>
              <a:lnSpc>
                <a:spcPct val="90000"/>
              </a:lnSpc>
            </a:pPr>
            <a:r>
              <a:rPr lang="en-US" altLang="zh-CN" sz="2800" b="1" smtClean="0"/>
              <a:t>Immigration and Nationality Services Act of 1965</a:t>
            </a:r>
            <a:r>
              <a:rPr lang="en-US" altLang="zh-CN" sz="2800" smtClean="0"/>
              <a:t>: opened entry to the U.S. to immigrants other than traditional European groups. </a:t>
            </a:r>
          </a:p>
          <a:p>
            <a:pPr>
              <a:lnSpc>
                <a:spcPct val="90000"/>
              </a:lnSpc>
            </a:pPr>
            <a:r>
              <a:rPr lang="en-US" altLang="zh-CN" sz="2800" b="1" smtClean="0"/>
              <a:t>Fair Housing Act of 1968</a:t>
            </a:r>
            <a:r>
              <a:rPr lang="en-US" altLang="zh-CN" sz="2800" smtClean="0"/>
              <a:t>: banned discrimination in the sale or rental of housing </a:t>
            </a:r>
          </a:p>
          <a:p>
            <a:pPr>
              <a:lnSpc>
                <a:spcPct val="90000"/>
              </a:lnSpc>
            </a:pP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Inequality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Can you think of examples of inequality in your community, city, school, or country? </a:t>
            </a:r>
          </a:p>
          <a:p>
            <a:pPr>
              <a:buFont typeface="Arial" charset="0"/>
              <a:buNone/>
            </a:pPr>
            <a:endParaRPr lang="en-US" altLang="zh-CN" smtClean="0"/>
          </a:p>
        </p:txBody>
      </p:sp>
      <p:pic>
        <p:nvPicPr>
          <p:cNvPr id="25603" name="Picture 2" descr="C:\Documents and Settings\user\Local Settings\Temporary Internet Files\Content.IE5\OP2N8LAR\dglxasset[3].asp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979738"/>
            <a:ext cx="6172200" cy="334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Rosa Parks </a:t>
            </a:r>
          </a:p>
        </p:txBody>
      </p:sp>
      <p:pic>
        <p:nvPicPr>
          <p:cNvPr id="14338" name="Content Placeholder 5" descr="rosa park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19400" y="1600200"/>
            <a:ext cx="3505200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Civil Right’s Movement 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1960s movement to establish the civil rights and equality of African Americans in the United States.  (1955-1968)</a:t>
            </a:r>
          </a:p>
          <a:p>
            <a:endParaRPr lang="en-US" altLang="zh-CN" smtClean="0"/>
          </a:p>
        </p:txBody>
      </p:sp>
      <p:pic>
        <p:nvPicPr>
          <p:cNvPr id="15363" name="Picture 3" descr="Civil rights 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3638" y="3200400"/>
            <a:ext cx="681672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1950s Jim Crow System 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Racial segregation: public facilities, government services, education</a:t>
            </a:r>
          </a:p>
          <a:p>
            <a:r>
              <a:rPr lang="en-US" altLang="zh-CN" smtClean="0"/>
              <a:t>Disfranchisement: unable to vote </a:t>
            </a:r>
          </a:p>
          <a:p>
            <a:r>
              <a:rPr lang="en-US" altLang="zh-CN" smtClean="0"/>
              <a:t>Employment discrimination </a:t>
            </a:r>
          </a:p>
          <a:p>
            <a:r>
              <a:rPr lang="en-US" altLang="zh-CN" smtClean="0"/>
              <a:t>Violence: individual, police, organizational, mass racial violence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Aims of the Civil Rights Movement 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Freedom from oppression</a:t>
            </a:r>
          </a:p>
          <a:p>
            <a:r>
              <a:rPr lang="en-US" altLang="zh-CN" smtClean="0"/>
              <a:t>Respect </a:t>
            </a:r>
          </a:p>
          <a:p>
            <a:r>
              <a:rPr lang="en-US" altLang="zh-CN" smtClean="0"/>
              <a:t>Dignity</a:t>
            </a:r>
          </a:p>
          <a:p>
            <a:r>
              <a:rPr lang="en-US" altLang="zh-CN" smtClean="0"/>
              <a:t>Economic and social equality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Martin Luther King</a:t>
            </a:r>
            <a:br>
              <a:rPr lang="en-US" dirty="0" smtClean="0"/>
            </a:br>
            <a:r>
              <a:rPr lang="en-US" i="1" dirty="0" smtClean="0"/>
              <a:t>What was his dream?  </a:t>
            </a:r>
            <a:endParaRPr lang="en-US" i="1" dirty="0"/>
          </a:p>
        </p:txBody>
      </p:sp>
      <p:pic>
        <p:nvPicPr>
          <p:cNvPr id="18434" name="Content Placeholder 3" descr="MLK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905000"/>
            <a:ext cx="66294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Demanding Decent Housing, Decent Pay</a:t>
            </a:r>
            <a:endParaRPr lang="en-US" dirty="0"/>
          </a:p>
        </p:txBody>
      </p:sp>
      <p:pic>
        <p:nvPicPr>
          <p:cNvPr id="19458" name="Content Placeholder 3" descr="civil right's march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1905000"/>
            <a:ext cx="5791200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Freedom Riders 1961</a:t>
            </a:r>
          </a:p>
        </p:txBody>
      </p:sp>
      <p:pic>
        <p:nvPicPr>
          <p:cNvPr id="20482" name="Content Placeholder 3" descr="freedom rider's bus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1735138"/>
            <a:ext cx="6096000" cy="4254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Police Brutality </a:t>
            </a:r>
          </a:p>
        </p:txBody>
      </p:sp>
      <p:pic>
        <p:nvPicPr>
          <p:cNvPr id="21506" name="Content Placeholder 3" descr="civil rights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52625" y="1858963"/>
            <a:ext cx="5238750" cy="4010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175</Words>
  <Application>Microsoft Office PowerPoint</Application>
  <PresentationFormat>全屏显示(4:3)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7" baseType="lpstr">
      <vt:lpstr>Calibri</vt:lpstr>
      <vt:lpstr>宋体</vt:lpstr>
      <vt:lpstr>Arial</vt:lpstr>
      <vt:lpstr>Office Theme</vt:lpstr>
      <vt:lpstr>Rosa Park’s Heroism Still Inspires </vt:lpstr>
      <vt:lpstr>Rosa Parks </vt:lpstr>
      <vt:lpstr>Civil Right’s Movement </vt:lpstr>
      <vt:lpstr>1950s Jim Crow System </vt:lpstr>
      <vt:lpstr>Aims of the Civil Rights Movement </vt:lpstr>
      <vt:lpstr>Martin Luther King What was his dream?  </vt:lpstr>
      <vt:lpstr>Demanding Decent Housing, Decent Pay</vt:lpstr>
      <vt:lpstr>Freedom Riders 1961</vt:lpstr>
      <vt:lpstr>Police Brutality </vt:lpstr>
      <vt:lpstr>Trying to end segregation in schools </vt:lpstr>
      <vt:lpstr>Rosa Parks and Montgomery Bus Boycott, 1955-1956 </vt:lpstr>
      <vt:lpstr>Achievements </vt:lpstr>
      <vt:lpstr>Inequality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Rosa Park’s Heroism Still Inspires </dc:title>
  <dc:creator>user</dc:creator>
  <cp:lastModifiedBy>User</cp:lastModifiedBy>
  <cp:revision>10</cp:revision>
  <dcterms:created xsi:type="dcterms:W3CDTF">2010-11-02T06:03:42Z</dcterms:created>
  <dcterms:modified xsi:type="dcterms:W3CDTF">2010-11-08T05:48:35Z</dcterms:modified>
</cp:coreProperties>
</file>